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92" d="100"/>
          <a:sy n="92" d="100"/>
        </p:scale>
        <p:origin x="-106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2.png>
</file>

<file path=ppt/media/image3.png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m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33632" y="729048"/>
            <a:ext cx="11578281" cy="925839"/>
          </a:xfrm>
        </p:spPr>
        <p:txBody>
          <a:bodyPr/>
          <a:lstStyle/>
          <a:p>
            <a:pPr algn="ctr"/>
            <a:r>
              <a:rPr lang="zh-CN" altLang="en-US" dirty="0" smtClean="0"/>
              <a:t>基于</a:t>
            </a:r>
            <a:r>
              <a:rPr lang="en-US" altLang="zh-CN" dirty="0" smtClean="0"/>
              <a:t>VB</a:t>
            </a:r>
            <a:r>
              <a:rPr lang="zh-CN" altLang="en-US" dirty="0" smtClean="0"/>
              <a:t>的</a:t>
            </a:r>
            <a:r>
              <a:rPr lang="zh-CN" altLang="en-US" dirty="0"/>
              <a:t>网络攻防基础环境</a:t>
            </a:r>
            <a:r>
              <a:rPr lang="zh-CN" altLang="en-US" dirty="0" smtClean="0"/>
              <a:t>搭建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258961" y="3224197"/>
            <a:ext cx="7197726" cy="1405467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sz="4800" dirty="0" smtClean="0">
                <a:latin typeface="+mj-ea"/>
                <a:ea typeface="+mj-ea"/>
              </a:rPr>
              <a:t>曹家赫</a:t>
            </a:r>
            <a:endParaRPr lang="en-US" altLang="zh-CN" sz="4800" dirty="0" smtClean="0">
              <a:latin typeface="+mj-ea"/>
              <a:ea typeface="+mj-ea"/>
            </a:endParaRPr>
          </a:p>
          <a:p>
            <a:r>
              <a:rPr lang="en-US" altLang="zh-CN" sz="4800" dirty="0" smtClean="0">
                <a:latin typeface="+mj-ea"/>
                <a:ea typeface="+mj-ea"/>
              </a:rPr>
              <a:t>2017.9.28</a:t>
            </a:r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488163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7612" y="0"/>
            <a:ext cx="10131425" cy="1456267"/>
          </a:xfrm>
        </p:spPr>
        <p:txBody>
          <a:bodyPr>
            <a:normAutofit/>
          </a:bodyPr>
          <a:lstStyle/>
          <a:p>
            <a:pPr lvl="1" algn="l" defTabSz="457200" rtl="0">
              <a:spcBef>
                <a:spcPct val="0"/>
              </a:spcBef>
            </a:pPr>
            <a:r>
              <a:rPr lang="zh-CN" altLang="en-US" sz="3200" dirty="0"/>
              <a:t>靶机的所有对外上下行流量必须经过</a:t>
            </a:r>
            <a:r>
              <a:rPr lang="zh-CN" altLang="en-US" sz="3200" dirty="0" smtClean="0"/>
              <a:t>网关</a:t>
            </a:r>
            <a:endParaRPr lang="zh-CN" altLang="en-US" sz="3200" dirty="0"/>
          </a:p>
        </p:txBody>
      </p:sp>
      <p:pic>
        <p:nvPicPr>
          <p:cNvPr id="4" name="内容占位符 3" descr="屏幕剪辑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68" y="1205345"/>
            <a:ext cx="11188930" cy="5008656"/>
          </a:xfrm>
        </p:spPr>
      </p:pic>
    </p:spTree>
    <p:extLst>
      <p:ext uri="{BB962C8B-B14F-4D97-AF65-F5344CB8AC3E}">
        <p14:creationId xmlns:p14="http://schemas.microsoft.com/office/powerpoint/2010/main" val="1461869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zh-CN" altLang="en-US" sz="3200" dirty="0"/>
              <a:t>所有节点均可以访问互联网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1109" y="1905874"/>
            <a:ext cx="10131425" cy="3649133"/>
          </a:xfrm>
        </p:spPr>
        <p:txBody>
          <a:bodyPr/>
          <a:lstStyle/>
          <a:p>
            <a:r>
              <a:rPr lang="zh-CN" altLang="en-US" dirty="0" smtClean="0"/>
              <a:t>靶机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网关</a:t>
            </a:r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/>
              <a:t>攻击</a:t>
            </a:r>
            <a:r>
              <a:rPr lang="zh-CN" altLang="en-US" dirty="0" smtClean="0"/>
              <a:t>者主机</a:t>
            </a:r>
            <a:endParaRPr lang="zh-CN" altLang="en-US" dirty="0"/>
          </a:p>
        </p:txBody>
      </p:sp>
      <p:pic>
        <p:nvPicPr>
          <p:cNvPr id="4" name="图片 3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126" y="2691221"/>
            <a:ext cx="5502117" cy="594412"/>
          </a:xfrm>
          <a:prstGeom prst="rect">
            <a:avLst/>
          </a:prstGeom>
        </p:spPr>
      </p:pic>
      <p:pic>
        <p:nvPicPr>
          <p:cNvPr id="5" name="图片 4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126" y="3876130"/>
            <a:ext cx="5471635" cy="602032"/>
          </a:xfrm>
          <a:prstGeom prst="rect">
            <a:avLst/>
          </a:prstGeom>
        </p:spPr>
      </p:pic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126" y="5349907"/>
            <a:ext cx="5433531" cy="56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09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52056" y="4541520"/>
            <a:ext cx="10131425" cy="1456267"/>
          </a:xfrm>
        </p:spPr>
        <p:txBody>
          <a:bodyPr/>
          <a:lstStyle/>
          <a:p>
            <a:pPr algn="r"/>
            <a:r>
              <a:rPr lang="zh-CN" altLang="en-US" dirty="0" smtClean="0"/>
              <a:t>模板来自</a:t>
            </a:r>
            <a:r>
              <a:rPr lang="en-US" altLang="zh-CN" dirty="0" err="1" smtClean="0"/>
              <a:t>BurnyMcDull</a:t>
            </a:r>
            <a:r>
              <a:rPr lang="zh-CN" altLang="en-US" dirty="0" smtClean="0"/>
              <a:t>，感谢！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1" y="354831"/>
            <a:ext cx="10131425" cy="364913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zh-CN" sz="23900" dirty="0" smtClean="0"/>
              <a:t>END</a:t>
            </a:r>
            <a:endParaRPr lang="zh-CN" altLang="en-US" sz="23900" dirty="0"/>
          </a:p>
        </p:txBody>
      </p:sp>
    </p:spTree>
    <p:extLst>
      <p:ext uri="{BB962C8B-B14F-4D97-AF65-F5344CB8AC3E}">
        <p14:creationId xmlns:p14="http://schemas.microsoft.com/office/powerpoint/2010/main" val="410241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任务要求：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实验机器：</a:t>
            </a:r>
            <a:r>
              <a:rPr lang="zh-CN" altLang="en-US" dirty="0"/>
              <a:t>靶机、网关、攻击者主机</a:t>
            </a:r>
          </a:p>
          <a:p>
            <a:r>
              <a:rPr lang="zh-CN" altLang="en-US" dirty="0"/>
              <a:t>连通性</a:t>
            </a:r>
          </a:p>
          <a:p>
            <a:pPr lvl="1"/>
            <a:r>
              <a:rPr lang="zh-CN" altLang="en-US" dirty="0"/>
              <a:t>靶机可以直接访问攻击者主机</a:t>
            </a:r>
          </a:p>
          <a:p>
            <a:pPr lvl="1"/>
            <a:r>
              <a:rPr lang="zh-CN" altLang="en-US" dirty="0"/>
              <a:t>攻击者主机无法直接访问靶机</a:t>
            </a:r>
          </a:p>
          <a:p>
            <a:pPr lvl="1"/>
            <a:r>
              <a:rPr lang="zh-CN" altLang="en-US" dirty="0"/>
              <a:t>网关可以直接访问攻击者主机和靶机</a:t>
            </a:r>
          </a:p>
          <a:p>
            <a:pPr lvl="1"/>
            <a:r>
              <a:rPr lang="zh-CN" altLang="en-US" dirty="0"/>
              <a:t>靶机的所有对外上下行流量必须经过网关</a:t>
            </a:r>
          </a:p>
          <a:p>
            <a:pPr lvl="1"/>
            <a:r>
              <a:rPr lang="zh-CN" altLang="en-US" dirty="0"/>
              <a:t>所有节点均可以访问互联网</a:t>
            </a:r>
          </a:p>
          <a:p>
            <a:r>
              <a:rPr lang="zh-CN" altLang="en-US" dirty="0"/>
              <a:t>其他要求</a:t>
            </a:r>
          </a:p>
          <a:p>
            <a:pPr lvl="1"/>
            <a:r>
              <a:rPr lang="zh-CN" altLang="en-US" dirty="0"/>
              <a:t>所有节点制作成基础镜像（多重加载的虚拟硬盘）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98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7612" y="210589"/>
            <a:ext cx="10131425" cy="1456267"/>
          </a:xfrm>
        </p:spPr>
        <p:txBody>
          <a:bodyPr/>
          <a:lstStyle/>
          <a:p>
            <a:r>
              <a:rPr lang="zh-CN" altLang="en-US" dirty="0" smtClean="0"/>
              <a:t>网关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9793" y="1202728"/>
            <a:ext cx="10131425" cy="3649133"/>
          </a:xfrm>
        </p:spPr>
        <p:txBody>
          <a:bodyPr/>
          <a:lstStyle/>
          <a:p>
            <a:r>
              <a:rPr lang="zh-CN" altLang="en-US" dirty="0" smtClean="0"/>
              <a:t>网关</a:t>
            </a:r>
            <a:r>
              <a:rPr lang="zh-CN" altLang="en-US" dirty="0"/>
              <a:t>拥有两个网卡 一个内部网络网卡 一个</a:t>
            </a:r>
            <a:r>
              <a:rPr lang="en-US" altLang="zh-CN" dirty="0"/>
              <a:t>NAT</a:t>
            </a:r>
            <a:r>
              <a:rPr lang="zh-CN" altLang="en-US" dirty="0" smtClean="0"/>
              <a:t>网卡</a:t>
            </a:r>
            <a:endParaRPr lang="en-US" altLang="zh-CN" dirty="0" smtClean="0"/>
          </a:p>
          <a:p>
            <a:r>
              <a:rPr lang="zh-CN" altLang="zh-CN" dirty="0" smtClean="0"/>
              <a:t>内部</a:t>
            </a:r>
            <a:r>
              <a:rPr lang="zh-CN" altLang="zh-CN" dirty="0"/>
              <a:t>网络地址：</a:t>
            </a:r>
            <a:r>
              <a:rPr lang="en-US" altLang="zh-CN" dirty="0" smtClean="0"/>
              <a:t>192.168.56.101</a:t>
            </a:r>
            <a:endParaRPr lang="en-US" altLang="zh-CN" dirty="0"/>
          </a:p>
          <a:p>
            <a:r>
              <a:rPr lang="en-US" altLang="zh-CN" dirty="0" smtClean="0"/>
              <a:t>NAT</a:t>
            </a:r>
            <a:r>
              <a:rPr lang="zh-CN" altLang="zh-CN" dirty="0"/>
              <a:t>网卡地址：</a:t>
            </a:r>
            <a:r>
              <a:rPr lang="en-US" altLang="zh-CN" dirty="0" smtClean="0"/>
              <a:t>10.0.2.4</a:t>
            </a:r>
          </a:p>
          <a:p>
            <a:endParaRPr lang="zh-CN" altLang="en-US" dirty="0"/>
          </a:p>
        </p:txBody>
      </p:sp>
      <p:pic>
        <p:nvPicPr>
          <p:cNvPr id="7" name="图片 6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4439" y="998128"/>
            <a:ext cx="4625741" cy="1059272"/>
          </a:xfrm>
          <a:prstGeom prst="rect">
            <a:avLst/>
          </a:prstGeom>
        </p:spPr>
      </p:pic>
      <p:pic>
        <p:nvPicPr>
          <p:cNvPr id="8" name="图片 7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4439" y="2319253"/>
            <a:ext cx="5685898" cy="430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3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9670" y="0"/>
            <a:ext cx="10131425" cy="1456267"/>
          </a:xfrm>
        </p:spPr>
        <p:txBody>
          <a:bodyPr/>
          <a:lstStyle/>
          <a:p>
            <a:r>
              <a:rPr lang="zh-CN" altLang="en-US" dirty="0" smtClean="0"/>
              <a:t>靶机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8230" y="895158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1</a:t>
            </a:r>
            <a:r>
              <a:rPr lang="zh-CN" altLang="en-US" dirty="0" smtClean="0"/>
              <a:t>、使用内部网络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、 </a:t>
            </a:r>
            <a:r>
              <a:rPr lang="en-US" altLang="zh-CN" dirty="0" err="1" smtClean="0"/>
              <a:t>ip</a:t>
            </a:r>
            <a:r>
              <a:rPr lang="zh-CN" altLang="en-US" dirty="0" smtClean="0"/>
              <a:t>地址：</a:t>
            </a:r>
            <a:r>
              <a:rPr lang="en-US" altLang="zh-CN" dirty="0" smtClean="0"/>
              <a:t>192.168.56.103</a:t>
            </a:r>
          </a:p>
          <a:p>
            <a:pPr marL="0" indent="0">
              <a:buNone/>
            </a:pPr>
            <a:r>
              <a:rPr lang="en-US" altLang="zh-CN" dirty="0" smtClean="0"/>
              <a:t>3</a:t>
            </a:r>
            <a:r>
              <a:rPr lang="zh-CN" altLang="en-US" dirty="0" smtClean="0"/>
              <a:t>、默认网关：</a:t>
            </a:r>
            <a:r>
              <a:rPr lang="en-US" altLang="zh-CN" smtClean="0"/>
              <a:t>192.168.56.101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 descr="靶机 [正在运行] - Oracle VM VirtualBox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861" y="507076"/>
            <a:ext cx="6780415" cy="57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10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攻击者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NAT</a:t>
            </a:r>
            <a:r>
              <a:rPr lang="zh-CN" altLang="en-US" dirty="0" smtClean="0"/>
              <a:t>网络</a:t>
            </a:r>
            <a:endParaRPr lang="zh-CN" altLang="en-US" dirty="0"/>
          </a:p>
          <a:p>
            <a:r>
              <a:rPr lang="zh-CN" altLang="en-US" dirty="0"/>
              <a:t>地址：</a:t>
            </a:r>
            <a:r>
              <a:rPr lang="en-US" altLang="zh-CN" dirty="0" smtClean="0"/>
              <a:t>10.0.2.5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 descr="攻击者 [正在运行] - Oracle VM VirtualBox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31" y="960831"/>
            <a:ext cx="6375514" cy="529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34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2797" y="-66502"/>
            <a:ext cx="10131425" cy="1456267"/>
          </a:xfrm>
        </p:spPr>
        <p:txBody>
          <a:bodyPr/>
          <a:lstStyle/>
          <a:p>
            <a:r>
              <a:rPr lang="zh-CN" altLang="en-US" dirty="0" smtClean="0"/>
              <a:t>网关设置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8477" y="2211187"/>
            <a:ext cx="10131425" cy="3679768"/>
          </a:xfrm>
        </p:spPr>
        <p:txBody>
          <a:bodyPr/>
          <a:lstStyle/>
          <a:p>
            <a:r>
              <a:rPr lang="zh-CN" altLang="en-US" dirty="0" smtClean="0"/>
              <a:t>设置过滤表</a:t>
            </a:r>
            <a:r>
              <a:rPr lang="zh-CN" altLang="en-US" dirty="0"/>
              <a:t>，</a:t>
            </a:r>
            <a:r>
              <a:rPr lang="zh-CN" altLang="zh-CN" dirty="0" smtClean="0"/>
              <a:t>允许</a:t>
            </a:r>
            <a:r>
              <a:rPr lang="zh-CN" altLang="zh-CN" dirty="0"/>
              <a:t>靶机通过网关访问外部网络</a:t>
            </a:r>
          </a:p>
          <a:p>
            <a:endParaRPr lang="en-US" altLang="zh-CN" dirty="0" smtClean="0"/>
          </a:p>
          <a:p>
            <a:r>
              <a:rPr lang="zh-CN" altLang="zh-CN" dirty="0" smtClean="0"/>
              <a:t>更改</a:t>
            </a:r>
            <a:r>
              <a:rPr lang="en-US" altLang="zh-CN" dirty="0" err="1"/>
              <a:t>ip_forward</a:t>
            </a:r>
            <a:r>
              <a:rPr lang="zh-CN" altLang="zh-CN" dirty="0"/>
              <a:t>：</a:t>
            </a:r>
            <a:r>
              <a:rPr lang="en-US" altLang="zh-CN" dirty="0"/>
              <a:t>0-&gt;1 </a:t>
            </a:r>
            <a:r>
              <a:rPr lang="zh-CN" altLang="en-US" dirty="0" smtClean="0"/>
              <a:t>，</a:t>
            </a:r>
            <a:r>
              <a:rPr lang="zh-CN" altLang="zh-CN" dirty="0" smtClean="0"/>
              <a:t>允许</a:t>
            </a:r>
            <a:r>
              <a:rPr lang="zh-CN" altLang="en-US" dirty="0" smtClean="0"/>
              <a:t>网卡间</a:t>
            </a:r>
            <a:r>
              <a:rPr lang="zh-CN" altLang="zh-CN" dirty="0" smtClean="0"/>
              <a:t>转发</a:t>
            </a:r>
            <a:r>
              <a:rPr lang="zh-CN" altLang="en-US" dirty="0" smtClean="0"/>
              <a:t>数据包</a:t>
            </a:r>
            <a:r>
              <a:rPr lang="zh-CN" altLang="zh-CN" dirty="0" smtClean="0"/>
              <a:t> </a:t>
            </a:r>
            <a:endParaRPr lang="zh-CN" altLang="zh-CN" dirty="0"/>
          </a:p>
        </p:txBody>
      </p:sp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11" y="3959622"/>
            <a:ext cx="9417514" cy="26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84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2674" y="0"/>
            <a:ext cx="10131425" cy="1456267"/>
          </a:xfrm>
        </p:spPr>
        <p:txBody>
          <a:bodyPr/>
          <a:lstStyle/>
          <a:p>
            <a:r>
              <a:rPr lang="zh-CN" altLang="en-US" dirty="0" smtClean="0"/>
              <a:t>靶机能访问攻击者主机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5925" y="1884373"/>
            <a:ext cx="10131425" cy="3649133"/>
          </a:xfrm>
        </p:spPr>
        <p:txBody>
          <a:bodyPr/>
          <a:lstStyle/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8" name="图片 7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54" y="1188721"/>
            <a:ext cx="10307625" cy="493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60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0986" y="598516"/>
            <a:ext cx="10131425" cy="1456267"/>
          </a:xfrm>
        </p:spPr>
        <p:txBody>
          <a:bodyPr/>
          <a:lstStyle/>
          <a:p>
            <a:pPr lvl="1" algn="l" defTabSz="457200" rtl="0">
              <a:spcBef>
                <a:spcPct val="0"/>
              </a:spcBef>
            </a:pPr>
            <a:r>
              <a:rPr lang="zh-CN" altLang="en-US" sz="3600" dirty="0" smtClean="0"/>
              <a:t>攻击</a:t>
            </a:r>
            <a:r>
              <a:rPr lang="zh-CN" altLang="en-US" sz="3600" dirty="0"/>
              <a:t>者</a:t>
            </a:r>
            <a:r>
              <a:rPr lang="zh-CN" altLang="en-US" sz="3600" dirty="0" smtClean="0"/>
              <a:t>主机不能访问靶机</a:t>
            </a:r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8" name="内容占位符 7" descr="屏幕剪辑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96" y="1555200"/>
            <a:ext cx="9784080" cy="4704732"/>
          </a:xfrm>
        </p:spPr>
      </p:pic>
    </p:spTree>
    <p:extLst>
      <p:ext uri="{BB962C8B-B14F-4D97-AF65-F5344CB8AC3E}">
        <p14:creationId xmlns:p14="http://schemas.microsoft.com/office/powerpoint/2010/main" val="2661019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网关可以访问靶机和攻击者主机（左为靶机）</a:t>
            </a:r>
            <a:endParaRPr lang="zh-CN" altLang="en-US" dirty="0"/>
          </a:p>
        </p:txBody>
      </p:sp>
      <p:pic>
        <p:nvPicPr>
          <p:cNvPr id="4" name="内容占位符 3" descr="网关 [正在运行] - Oracle VM VirtualBox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21" y="1806559"/>
            <a:ext cx="5372055" cy="4464683"/>
          </a:xfrm>
        </p:spPr>
      </p:pic>
      <p:pic>
        <p:nvPicPr>
          <p:cNvPr id="5" name="图片 4" descr="网关 [正在运行] - Oracle VM VirtualBox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735" y="1822547"/>
            <a:ext cx="5303172" cy="440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8906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TM03457452[[fn=天体]]</Template>
  <TotalTime>81</TotalTime>
  <Words>207</Words>
  <Application>Microsoft Office PowerPoint</Application>
  <PresentationFormat>自定义</PresentationFormat>
  <Paragraphs>42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天体</vt:lpstr>
      <vt:lpstr>基于VB的网络攻防基础环境搭建</vt:lpstr>
      <vt:lpstr>任务要求：</vt:lpstr>
      <vt:lpstr>网关</vt:lpstr>
      <vt:lpstr>靶机</vt:lpstr>
      <vt:lpstr>攻击者</vt:lpstr>
      <vt:lpstr>网关设置</vt:lpstr>
      <vt:lpstr>靶机能访问攻击者主机</vt:lpstr>
      <vt:lpstr>攻击者主机不能访问靶机 </vt:lpstr>
      <vt:lpstr>网关可以访问靶机和攻击者主机（左为靶机）</vt:lpstr>
      <vt:lpstr>靶机的所有对外上下行流量必须经过网关</vt:lpstr>
      <vt:lpstr>所有节点均可以访问互联网</vt:lpstr>
      <vt:lpstr>模板来自BurnyMcDull，感谢！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施子瑜</dc:creator>
  <cp:lastModifiedBy>Cjh</cp:lastModifiedBy>
  <cp:revision>9</cp:revision>
  <dcterms:created xsi:type="dcterms:W3CDTF">2017-09-27T15:50:15Z</dcterms:created>
  <dcterms:modified xsi:type="dcterms:W3CDTF">2017-09-28T12:15:28Z</dcterms:modified>
</cp:coreProperties>
</file>

<file path=docProps/thumbnail.jpeg>
</file>